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6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9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5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6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9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90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5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68B8-81E0-4084-830E-95766172827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D2712-9CE7-4846-95E6-BF766154A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LO: Commas for lists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61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from “The Marvelous Plan”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599" y="1394301"/>
            <a:ext cx="4333875" cy="3629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197" y="4896530"/>
            <a:ext cx="3429000" cy="2028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3352800"/>
            <a:ext cx="4902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What punctuation can you see?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1907177"/>
            <a:ext cx="339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Read this poem out loud.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9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were a lot of commas, why were there so many?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use commas for lists, it makes sentences flow better.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example, “</a:t>
            </a:r>
            <a:r>
              <a:rPr lang="en-GB" dirty="0" smtClean="0">
                <a:solidFill>
                  <a:srgbClr val="7030A0"/>
                </a:solidFill>
              </a:rPr>
              <a:t>At </a:t>
            </a:r>
            <a:r>
              <a:rPr lang="en-GB" dirty="0">
                <a:solidFill>
                  <a:srgbClr val="7030A0"/>
                </a:solidFill>
              </a:rPr>
              <a:t>the farm Peter saw geese and cows and pigs and an old cart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  <a:r>
              <a:rPr lang="en-GB" dirty="0" smtClean="0"/>
              <a:t>”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sentence does not sound right; there are too many ands.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should be written like this</a:t>
            </a:r>
            <a:r>
              <a:rPr lang="en-GB" dirty="0" smtClean="0"/>
              <a:t>:” </a:t>
            </a:r>
            <a:r>
              <a:rPr lang="en-GB" dirty="0" smtClean="0">
                <a:solidFill>
                  <a:srgbClr val="7030A0"/>
                </a:solidFill>
              </a:rPr>
              <a:t>At </a:t>
            </a:r>
            <a:r>
              <a:rPr lang="en-GB" dirty="0">
                <a:solidFill>
                  <a:srgbClr val="7030A0"/>
                </a:solidFill>
              </a:rPr>
              <a:t>the farm Peter saw geese, cows, pigs and an old cart</a:t>
            </a:r>
            <a:r>
              <a:rPr lang="en-GB" dirty="0" smtClean="0">
                <a:solidFill>
                  <a:srgbClr val="7030A0"/>
                </a:solidFill>
              </a:rPr>
              <a:t>.”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2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rewrite these sentences; take out the extra “ands” and put in commas.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23900" y="2108773"/>
            <a:ext cx="107442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packet contained red and blue and green and yellow felt tips.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the top of the league were Birmingham and Manchester United and Crewe and Aston Villa and Walsall Town.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Violins and recorders and drums and guitars were all set out in the music room.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Britain is made up of England and Scotland and Wales and Northern Ireland.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tube was full of purple and green and yellow and red Smarties.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794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565" y="278674"/>
            <a:ext cx="870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 task is to create a list poem similar to the on in Chapter 2.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57943" y="1053737"/>
            <a:ext cx="520911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an example: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magnificent medicine I shall </a:t>
            </a:r>
            <a:r>
              <a:rPr lang="en-US" dirty="0" smtClean="0">
                <a:solidFill>
                  <a:srgbClr val="7030A0"/>
                </a:solidFill>
              </a:rPr>
              <a:t>make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o give me a dung beetle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rusty pan and some </a:t>
            </a:r>
            <a:r>
              <a:rPr lang="en-US" dirty="0" smtClean="0">
                <a:solidFill>
                  <a:srgbClr val="7030A0"/>
                </a:solidFill>
              </a:rPr>
              <a:t>cake</a:t>
            </a:r>
            <a:r>
              <a:rPr lang="en-US" dirty="0" smtClean="0"/>
              <a:t>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ive me the fur off the tail of a </a:t>
            </a:r>
            <a:r>
              <a:rPr lang="en-US" dirty="0" smtClean="0">
                <a:solidFill>
                  <a:srgbClr val="FFC000"/>
                </a:solidFill>
              </a:rPr>
              <a:t>cat</a:t>
            </a:r>
            <a:r>
              <a:rPr lang="en-US" dirty="0" smtClean="0"/>
              <a:t>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nd the leg of frog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ten worms and the wing of a </a:t>
            </a:r>
            <a:r>
              <a:rPr lang="en-US" dirty="0" smtClean="0">
                <a:solidFill>
                  <a:srgbClr val="FFC000"/>
                </a:solidFill>
              </a:rPr>
              <a:t>bat</a:t>
            </a:r>
            <a:r>
              <a:rPr lang="en-US" dirty="0" smtClean="0"/>
              <a:t>,</a:t>
            </a:r>
          </a:p>
          <a:p>
            <a:r>
              <a:rPr lang="en-US" dirty="0" smtClean="0"/>
              <a:t>…..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3378925"/>
            <a:ext cx="5233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I would like you to 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Commas for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Capital Letter at the start of each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Rhyming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words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028" y="5033553"/>
            <a:ext cx="9535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The next slide has some rhyming words you may find useful and a format you may wish to use.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246642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15186" y="-563744"/>
            <a:ext cx="4733925" cy="690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0805"/>
            <a:ext cx="5315153" cy="34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7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LO: Commas for lists</vt:lpstr>
      <vt:lpstr>Extract from “The Marvelous Plan”</vt:lpstr>
      <vt:lpstr>There were a lot of commas, why were there so many?</vt:lpstr>
      <vt:lpstr>Please rewrite these sentences; take out the extra “ands” and put in commas.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7</cp:revision>
  <dcterms:created xsi:type="dcterms:W3CDTF">2021-01-06T12:35:27Z</dcterms:created>
  <dcterms:modified xsi:type="dcterms:W3CDTF">2021-01-06T16:42:10Z</dcterms:modified>
</cp:coreProperties>
</file>